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566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4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92FCF-C7CF-42EF-828E-F095D550F2B8}" type="datetimeFigureOut">
              <a:rPr lang="it-IT" altLang="it-IT"/>
              <a:pPr>
                <a:defRPr/>
              </a:pPr>
              <a:t>10/05/2017</a:t>
            </a:fld>
            <a:endParaRPr lang="it-IT" alt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97A0A-6A16-45BF-BEAE-DB5A18E47F4F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345067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EC7FF-242D-4E49-BA27-581DABAD0B2F}" type="datetimeFigureOut">
              <a:rPr lang="it-IT" altLang="it-IT"/>
              <a:pPr>
                <a:defRPr/>
              </a:pPr>
              <a:t>10/05/2017</a:t>
            </a:fld>
            <a:endParaRPr lang="it-IT" alt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1524E-1CFA-4C9B-9128-A57989F0C4C6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776415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51A0A-34C8-4844-97B2-D9A0C770AFFC}" type="datetimeFigureOut">
              <a:rPr lang="it-IT" altLang="it-IT"/>
              <a:pPr>
                <a:defRPr/>
              </a:pPr>
              <a:t>10/05/2017</a:t>
            </a:fld>
            <a:endParaRPr lang="it-IT" alt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7D204-0E45-43C8-B8F5-63D36FC15BC4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172287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A4954-1563-4401-9B49-4A98584D918A}" type="datetimeFigureOut">
              <a:rPr lang="it-IT" altLang="it-IT"/>
              <a:pPr>
                <a:defRPr/>
              </a:pPr>
              <a:t>10/05/2017</a:t>
            </a:fld>
            <a:endParaRPr lang="it-IT" alt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09F63-2A26-4407-B978-717EE06F5464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442520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05F4A-EBED-463A-A69B-53B4C3067F43}" type="datetimeFigureOut">
              <a:rPr lang="it-IT" altLang="it-IT"/>
              <a:pPr>
                <a:defRPr/>
              </a:pPr>
              <a:t>10/05/2017</a:t>
            </a:fld>
            <a:endParaRPr lang="it-IT" alt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5ABED-1C03-4427-82F5-42B1D6376110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135442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17FCB-1B5D-4350-9A51-FC8AA78888E2}" type="datetimeFigureOut">
              <a:rPr lang="it-IT" altLang="it-IT"/>
              <a:pPr>
                <a:defRPr/>
              </a:pPr>
              <a:t>10/05/2017</a:t>
            </a:fld>
            <a:endParaRPr lang="it-IT" alt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0390D-68E9-4A0D-8292-EF7BC00A0498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498033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577DC-1B31-419E-8C96-6FD1C0118CDF}" type="datetimeFigureOut">
              <a:rPr lang="it-IT" altLang="it-IT"/>
              <a:pPr>
                <a:defRPr/>
              </a:pPr>
              <a:t>10/05/2017</a:t>
            </a:fld>
            <a:endParaRPr lang="it-IT" alt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DDC5E-443D-4389-91B1-834D26FA6E65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712065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745D1-75A5-48B8-A8F7-E62B3E563710}" type="datetimeFigureOut">
              <a:rPr lang="it-IT" altLang="it-IT"/>
              <a:pPr>
                <a:defRPr/>
              </a:pPr>
              <a:t>10/05/2017</a:t>
            </a:fld>
            <a:endParaRPr lang="it-IT" alt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5CAA4-BEF9-4FCF-87BF-45CA8F086DB6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152275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5860AE-3A5B-44AC-B47D-8BA111E83721}" type="datetimeFigureOut">
              <a:rPr lang="it-IT" altLang="it-IT"/>
              <a:pPr>
                <a:defRPr/>
              </a:pPr>
              <a:t>10/05/2017</a:t>
            </a:fld>
            <a:endParaRPr lang="it-IT" alt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50CF9-F1A7-4B8E-BE04-7C21DD66C10D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177947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A7D86-B86B-490C-82C7-F4F2A6FC28D9}" type="datetimeFigureOut">
              <a:rPr lang="it-IT" altLang="it-IT"/>
              <a:pPr>
                <a:defRPr/>
              </a:pPr>
              <a:t>10/05/2017</a:t>
            </a:fld>
            <a:endParaRPr lang="it-IT" alt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36E02-4058-4D3C-A2DD-7E59E18970DB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316986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E4FB02-CC08-4898-9B8A-C3C0D6E66EAC}" type="datetimeFigureOut">
              <a:rPr lang="it-IT" altLang="it-IT"/>
              <a:pPr>
                <a:defRPr/>
              </a:pPr>
              <a:t>10/05/2017</a:t>
            </a:fld>
            <a:endParaRPr lang="it-IT" alt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48B6A-33BD-4972-8210-802C4BBF8959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552260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374316D-EB58-40C6-88BB-2D355A8CC9FC}" type="datetimeFigureOut">
              <a:rPr lang="it-IT" altLang="it-IT"/>
              <a:pPr>
                <a:defRPr/>
              </a:pPr>
              <a:t>10/05/2017</a:t>
            </a:fld>
            <a:endParaRPr lang="it-IT" alt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6F28A8E-6FDF-47EE-8EBC-8A11C7539D4B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MS PGothic" panose="020B0600070205080204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it-IT" altLang="it-IT"/>
              <a:t>LA NETIQUETTE</a:t>
            </a:r>
          </a:p>
        </p:txBody>
      </p:sp>
      <p:sp>
        <p:nvSpPr>
          <p:cNvPr id="2051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it-IT" altLang="it-IT" sz="2200">
                <a:solidFill>
                  <a:srgbClr val="898989"/>
                </a:solidFill>
              </a:rPr>
              <a:t>In tutte le aree di incontro e scambio telematico, come nella corrispondenza privata, ci sono comportamenti di buona educazione che è meglio seguire; queste usanze nel Web si chiamano scherzosamente «etichetta della Rete».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altLang="it-IT"/>
              <a:t>RISPETTARE LA PRIVACY</a:t>
            </a:r>
          </a:p>
        </p:txBody>
      </p:sp>
      <p:sp>
        <p:nvSpPr>
          <p:cNvPr id="11267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it-IT" altLang="it-IT"/>
              <a:t>Non è corretto citare «in pubblico» messaggi privati senza il consenso di chi li ha scritti.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altLang="it-IT"/>
              <a:t>NON ESSERE IMPAZIENTI</a:t>
            </a:r>
          </a:p>
        </p:txBody>
      </p:sp>
      <p:sp>
        <p:nvSpPr>
          <p:cNvPr id="12291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it-IT" altLang="it-IT"/>
              <a:t>Non possiamo aspettarci di ricevere sempre una risposta immediata. Solo in teoria i messaggi in Rete viaggiano «alla velocità della luce».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altLang="it-IT"/>
              <a:t>ASCOLTARE PRIMA DI PARLARE</a:t>
            </a:r>
          </a:p>
        </p:txBody>
      </p:sp>
      <p:sp>
        <p:nvSpPr>
          <p:cNvPr id="3075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it-IT" altLang="it-IT"/>
              <a:t>Cercare di capire le abitudini di ogni gruppo o area di discussione, prima di intervenire. Meglio aspettare un po’, piuttosto che entrare e blaterare a sproposito.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altLang="it-IT"/>
              <a:t>ESSERE BREVI</a:t>
            </a:r>
          </a:p>
        </p:txBody>
      </p:sp>
      <p:sp>
        <p:nvSpPr>
          <p:cNvPr id="4099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it-IT" altLang="it-IT"/>
              <a:t>Le persone che frequentano abitualmente la Rete ricevono una grande quantità di messaggi, così non amano un ingombro eccessivo. Inoltre, è faticoso leggere sullo schermo testi molto lunghi. Si può dire molto in poche righe.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altLang="it-IT"/>
              <a:t>SCUSARSI</a:t>
            </a:r>
          </a:p>
        </p:txBody>
      </p:sp>
      <p:sp>
        <p:nvSpPr>
          <p:cNvPr id="512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it-IT" altLang="it-IT"/>
              <a:t>Capita a tutti di sbagliare; se si commette un errore è buona regola chiedere scusa.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altLang="it-IT"/>
              <a:t>NON FARE «RISSE»</a:t>
            </a:r>
          </a:p>
        </p:txBody>
      </p:sp>
      <p:sp>
        <p:nvSpPr>
          <p:cNvPr id="6147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it-IT" altLang="it-IT"/>
              <a:t>Meglio evitare le «risse» (altrimenti dette </a:t>
            </a:r>
            <a:r>
              <a:rPr lang="it-IT" altLang="it-IT" i="1"/>
              <a:t>flame</a:t>
            </a:r>
            <a:r>
              <a:rPr lang="it-IT" altLang="it-IT"/>
              <a:t>) e meglio evitare di portare in un’area pubblica un dibattito privato, specialmente se polemico. Se proprio la «rissa» non può essere evitata, meglio contenerla in uno scambio di messaggi personali.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altLang="it-IT"/>
              <a:t>NON FARE SPAMMING</a:t>
            </a:r>
          </a:p>
        </p:txBody>
      </p:sp>
      <p:sp>
        <p:nvSpPr>
          <p:cNvPr id="7171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it-IT" altLang="it-IT"/>
              <a:t>Prima di diffondere lo stesso testo o mandarlo a diverse persone, meglio pensarci due volte. Siamo proprio sicuri che interessi a tutti?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altLang="it-IT"/>
              <a:t>BADARE AL «TONO»</a:t>
            </a:r>
          </a:p>
        </p:txBody>
      </p:sp>
      <p:sp>
        <p:nvSpPr>
          <p:cNvPr id="8195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it-IT" altLang="it-IT"/>
              <a:t>Molti malintesi nella comunicazione in Rete derivano dalla mancanza della presenza «fisica», delle espressioni e del tono di voce, con cui diamo un senso e una tonalità alle nostre parole, e anche alla possibilità di correggersi subito se un’altra persona non ci capisce.</a:t>
            </a:r>
          </a:p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it-IT" altLang="it-IT"/>
              <a:t>Quindi si consiglia di rileggere bene uno scritto prima di inviarlo.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altLang="it-IT" sz="4000"/>
              <a:t>NON USARE IL «TUTTO MAIUSCOLO»</a:t>
            </a:r>
          </a:p>
        </p:txBody>
      </p:sp>
      <p:sp>
        <p:nvSpPr>
          <p:cNvPr id="9219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it-IT" altLang="it-IT"/>
              <a:t>Scrivere una parola o una frase IN LETTERE MAIUSCOLE è considerato l’equivalente di «urlare»; quindi una villania. Se si vuole mettere in evidenza una parola è meglio farla precedere o seguire da una sottolineatura o un asterico, es. </a:t>
            </a:r>
            <a:r>
              <a:rPr lang="it-IT" altLang="it-IT" b="1"/>
              <a:t>_evidenza_ </a:t>
            </a:r>
            <a:r>
              <a:rPr lang="it-IT" altLang="it-IT"/>
              <a:t>o</a:t>
            </a:r>
            <a:r>
              <a:rPr lang="it-IT" altLang="it-IT" b="1"/>
              <a:t> *evidenza*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altLang="it-IT" sz="4000"/>
              <a:t>NON «CHIEDERE AIUTO INUTILMENTE»</a:t>
            </a:r>
          </a:p>
        </p:txBody>
      </p:sp>
      <p:sp>
        <p:nvSpPr>
          <p:cNvPr id="1024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it-IT" altLang="it-IT"/>
              <a:t>Di solito le richieste di consiglio ed aiuto tecnico vengono accolte con simpatia, ma è meglio evitare di fare domande inutili, come chiedere spiegazioni che si possono trovare in un manuale  o utilizzando la Guida in linea… facciamo evidenziare la nostra pigrizia…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437</Words>
  <Application>Microsoft Office PowerPoint</Application>
  <PresentationFormat>Presentazione su schermo (4:3)</PresentationFormat>
  <Paragraphs>23</Paragraphs>
  <Slides>11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5" baseType="lpstr">
      <vt:lpstr>Calibri</vt:lpstr>
      <vt:lpstr>MS PGothic</vt:lpstr>
      <vt:lpstr>Arial</vt:lpstr>
      <vt:lpstr>Tema di Office</vt:lpstr>
      <vt:lpstr>LA NETIQUETTE</vt:lpstr>
      <vt:lpstr>ASCOLTARE PRIMA DI PARLARE</vt:lpstr>
      <vt:lpstr>ESSERE BREVI</vt:lpstr>
      <vt:lpstr>SCUSARSI</vt:lpstr>
      <vt:lpstr>NON FARE «RISSE»</vt:lpstr>
      <vt:lpstr>NON FARE SPAMMING</vt:lpstr>
      <vt:lpstr>BADARE AL «TONO»</vt:lpstr>
      <vt:lpstr>NON USARE IL «TUTTO MAIUSCOLO»</vt:lpstr>
      <vt:lpstr>NON «CHIEDERE AIUTO INUTILMENTE»</vt:lpstr>
      <vt:lpstr>RISPETTARE LA PRIVACY</vt:lpstr>
      <vt:lpstr>NON ESSERE IMPAZIENTI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NETIQUETTE</dc:title>
  <dc:creator>Maria Grazia</dc:creator>
  <cp:lastModifiedBy>Maria Ottaviani</cp:lastModifiedBy>
  <cp:revision>3</cp:revision>
  <dcterms:created xsi:type="dcterms:W3CDTF">2011-03-16T14:18:08Z</dcterms:created>
  <dcterms:modified xsi:type="dcterms:W3CDTF">2017-05-10T12:11:04Z</dcterms:modified>
</cp:coreProperties>
</file>