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23" autoAdjust="0"/>
  </p:normalViewPr>
  <p:slideViewPr>
    <p:cSldViewPr>
      <p:cViewPr varScale="1">
        <p:scale>
          <a:sx n="127" d="100"/>
          <a:sy n="127" d="100"/>
        </p:scale>
        <p:origin x="-75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296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059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444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813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23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789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743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985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844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517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059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583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889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58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473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12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284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55811D-3987-419A-AD01-349D3EDC86FF}" type="datetimeFigureOut">
              <a:rPr lang="it-IT" smtClean="0"/>
              <a:t>23/05/18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D482B5-704D-4D8D-BB83-9211E3BE869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108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smtClean="0"/>
              <a:t>RETI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Tema a tuo piacere</a:t>
            </a:r>
          </a:p>
          <a:p>
            <a:r>
              <a:rPr lang="it-IT" dirty="0"/>
              <a:t>immagine</a:t>
            </a:r>
          </a:p>
        </p:txBody>
      </p:sp>
    </p:spTree>
    <p:extLst>
      <p:ext uri="{BB962C8B-B14F-4D97-AF65-F5344CB8AC3E}">
        <p14:creationId xmlns:p14="http://schemas.microsoft.com/office/powerpoint/2010/main" val="1958959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COS’E</a:t>
            </a:r>
            <a:r>
              <a:rPr lang="it-IT" dirty="0"/>
              <a:t>’ UNA RETE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745802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TIPI DI RETI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3544251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RETE LAN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  <a:p>
            <a:r>
              <a:rPr lang="it-IT" dirty="0"/>
              <a:t>Pulsanti di azione</a:t>
            </a:r>
          </a:p>
        </p:txBody>
      </p:sp>
    </p:spTree>
    <p:extLst>
      <p:ext uri="{BB962C8B-B14F-4D97-AF65-F5344CB8AC3E}">
        <p14:creationId xmlns:p14="http://schemas.microsoft.com/office/powerpoint/2010/main" val="231326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RETE WLAN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1228740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RETE WAN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  <a:p>
            <a:r>
              <a:rPr lang="it-IT" dirty="0"/>
              <a:t>Pulsanti di azione</a:t>
            </a:r>
          </a:p>
        </p:txBody>
      </p:sp>
    </p:spTree>
    <p:extLst>
      <p:ext uri="{BB962C8B-B14F-4D97-AF65-F5344CB8AC3E}">
        <p14:creationId xmlns:p14="http://schemas.microsoft.com/office/powerpoint/2010/main" val="347541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INTERNET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336317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INTRANET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3523317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EXTRANET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Testo ed immagine</a:t>
            </a:r>
          </a:p>
        </p:txBody>
      </p:sp>
    </p:spTree>
    <p:extLst>
      <p:ext uri="{BB962C8B-B14F-4D97-AF65-F5344CB8AC3E}">
        <p14:creationId xmlns:p14="http://schemas.microsoft.com/office/powerpoint/2010/main" val="28786913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ganico">
  <a:themeElements>
    <a:clrScheme name="Orga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o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</TotalTime>
  <Words>52</Words>
  <Application>Microsoft Macintosh PowerPoint</Application>
  <PresentationFormat>Presentazione su schermo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Organico</vt:lpstr>
      <vt:lpstr>RETI</vt:lpstr>
      <vt:lpstr>COS’E’ UNA RETE</vt:lpstr>
      <vt:lpstr>TIPI DI RETI</vt:lpstr>
      <vt:lpstr>RETE LAN</vt:lpstr>
      <vt:lpstr>RETE WLAN</vt:lpstr>
      <vt:lpstr>RETE WAN</vt:lpstr>
      <vt:lpstr>INTERNET</vt:lpstr>
      <vt:lpstr>INTRANET</vt:lpstr>
      <vt:lpstr>EXTRANET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TIPI DI RETI</dc:title>
  <dc:creator>Maria Grazia</dc:creator>
  <cp:lastModifiedBy>Cinzia Bisognin</cp:lastModifiedBy>
  <cp:revision>7</cp:revision>
  <dcterms:created xsi:type="dcterms:W3CDTF">2011-06-14T05:54:15Z</dcterms:created>
  <dcterms:modified xsi:type="dcterms:W3CDTF">2018-05-23T12:34:23Z</dcterms:modified>
</cp:coreProperties>
</file>