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9951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-1144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5DAD2-6D68-4278-A07E-A8BDE4E78A4D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 dirty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3D483C-EB4F-4823-86CE-756F7E26E20B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172230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3D483C-EB4F-4823-86CE-756F7E26E20B}" type="slidenum">
              <a:rPr lang="it-IT" smtClean="0"/>
              <a:t>1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10727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95775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52958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33437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845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3632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612248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0666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3095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237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8754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013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4F8D0-AE7E-4016-8614-B17CED08865E}" type="datetimeFigureOut">
              <a:rPr lang="it-IT" smtClean="0"/>
              <a:t>20/05/24</a:t>
            </a:fld>
            <a:endParaRPr lang="it-IT" dirty="0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 dirty="0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F39C6-B463-4AC7-B508-ECEB96898588}" type="slidenum">
              <a:rPr lang="it-IT" smtClean="0"/>
              <a:t>‹n.›</a:t>
            </a:fld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1381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arrotondato 4"/>
          <p:cNvSpPr/>
          <p:nvPr/>
        </p:nvSpPr>
        <p:spPr>
          <a:xfrm>
            <a:off x="344841" y="499995"/>
            <a:ext cx="2347958" cy="288000"/>
          </a:xfrm>
          <a:prstGeom prst="roundRect">
            <a:avLst/>
          </a:prstGeom>
          <a:solidFill>
            <a:schemeClr val="accent1"/>
          </a:solidFill>
          <a:ln w="254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rtlCol="0" anchor="ctr" anchorCtr="0"/>
          <a:lstStyle/>
          <a:p>
            <a:pPr algn="ctr"/>
            <a:r>
              <a:rPr lang="it-IT" sz="1400" b="1" kern="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Esempi di programmazione</a:t>
            </a:r>
          </a:p>
        </p:txBody>
      </p:sp>
      <p:sp>
        <p:nvSpPr>
          <p:cNvPr id="46" name="Rectangle 2">
            <a:extLst>
              <a:ext uri="{FF2B5EF4-FFF2-40B4-BE49-F238E27FC236}">
                <a16:creationId xmlns:a16="http://schemas.microsoft.com/office/drawing/2014/main" xmlns="" id="{061C24A1-85C9-D2FF-2A01-73340310D6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5508767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0" name="Rectangle 4">
            <a:extLst>
              <a:ext uri="{FF2B5EF4-FFF2-40B4-BE49-F238E27FC236}">
                <a16:creationId xmlns:a16="http://schemas.microsoft.com/office/drawing/2014/main" xmlns="" id="{7B8FF518-1266-2B16-64AA-A734EBF34C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24" name="Rectangle 2">
            <a:extLst>
              <a:ext uri="{FF2B5EF4-FFF2-40B4-BE49-F238E27FC236}">
                <a16:creationId xmlns:a16="http://schemas.microsoft.com/office/drawing/2014/main" xmlns="" id="{EA04B6FB-2543-F45C-2660-BAE50C85A8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79858" y="31810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178" name="Rectangle 20">
            <a:extLst>
              <a:ext uri="{FF2B5EF4-FFF2-40B4-BE49-F238E27FC236}">
                <a16:creationId xmlns:a16="http://schemas.microsoft.com/office/drawing/2014/main" xmlns="" id="{0C5AC804-961A-8A20-05FF-6EA6B9A92F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6028" y="39731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t-IT" dirty="0"/>
          </a:p>
        </p:txBody>
      </p:sp>
      <p:sp>
        <p:nvSpPr>
          <p:cNvPr id="63" name="Rettangolo con angoli arrotondati 62">
            <a:extLst>
              <a:ext uri="{FF2B5EF4-FFF2-40B4-BE49-F238E27FC236}">
                <a16:creationId xmlns:a16="http://schemas.microsoft.com/office/drawing/2014/main" xmlns="" id="{A47E5237-9488-F8AC-F7F2-5281E913383B}"/>
              </a:ext>
            </a:extLst>
          </p:cNvPr>
          <p:cNvSpPr/>
          <p:nvPr/>
        </p:nvSpPr>
        <p:spPr>
          <a:xfrm>
            <a:off x="1740218" y="1427515"/>
            <a:ext cx="1008460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it-IT" sz="1100" b="1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ornio </a:t>
            </a: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CNC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221" name="Connettore 2 220">
            <a:extLst>
              <a:ext uri="{FF2B5EF4-FFF2-40B4-BE49-F238E27FC236}">
                <a16:creationId xmlns:a16="http://schemas.microsoft.com/office/drawing/2014/main" xmlns="" id="{0120F53D-58DC-4BB6-D2EB-99520BC60ADE}"/>
              </a:ext>
            </a:extLst>
          </p:cNvPr>
          <p:cNvCxnSpPr>
            <a:cxnSpLocks/>
            <a:endCxn id="205" idx="1"/>
          </p:cNvCxnSpPr>
          <p:nvPr/>
        </p:nvCxnSpPr>
        <p:spPr>
          <a:xfrm>
            <a:off x="859582" y="4078976"/>
            <a:ext cx="436150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>
            <a:extLst>
              <a:ext uri="{FF2B5EF4-FFF2-40B4-BE49-F238E27FC236}">
                <a16:creationId xmlns:a16="http://schemas.microsoft.com/office/drawing/2014/main" xmlns="" id="{D2F3FEC7-27EF-D0AC-FAD4-1EF391F3D885}"/>
              </a:ext>
            </a:extLst>
          </p:cNvPr>
          <p:cNvCxnSpPr>
            <a:cxnSpLocks/>
            <a:stCxn id="63" idx="3"/>
            <a:endCxn id="141" idx="1"/>
          </p:cNvCxnSpPr>
          <p:nvPr/>
        </p:nvCxnSpPr>
        <p:spPr>
          <a:xfrm>
            <a:off x="2748678" y="1571515"/>
            <a:ext cx="302636" cy="0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Connettore 2 102">
            <a:extLst>
              <a:ext uri="{FF2B5EF4-FFF2-40B4-BE49-F238E27FC236}">
                <a16:creationId xmlns:a16="http://schemas.microsoft.com/office/drawing/2014/main" xmlns="" id="{3F51CC0D-CD43-5AFE-2E84-96396E1E89E6}"/>
              </a:ext>
            </a:extLst>
          </p:cNvPr>
          <p:cNvCxnSpPr>
            <a:cxnSpLocks/>
            <a:endCxn id="189" idx="1"/>
          </p:cNvCxnSpPr>
          <p:nvPr/>
        </p:nvCxnSpPr>
        <p:spPr>
          <a:xfrm>
            <a:off x="1144504" y="2894273"/>
            <a:ext cx="412746" cy="594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Rettangolo con angoli arrotondati 140">
            <a:extLst>
              <a:ext uri="{FF2B5EF4-FFF2-40B4-BE49-F238E27FC236}">
                <a16:creationId xmlns:a16="http://schemas.microsoft.com/office/drawing/2014/main" xmlns="" id="{3DA1772E-ACC3-C427-61E8-9512A0FEFDF3}"/>
              </a:ext>
            </a:extLst>
          </p:cNvPr>
          <p:cNvSpPr/>
          <p:nvPr/>
        </p:nvSpPr>
        <p:spPr>
          <a:xfrm>
            <a:off x="3051314" y="1020725"/>
            <a:ext cx="8478162" cy="1101579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xmlns="" id="{4EC1284D-1AD3-B666-1E9C-09C4D4C0F477}"/>
              </a:ext>
            </a:extLst>
          </p:cNvPr>
          <p:cNvCxnSpPr>
            <a:cxnSpLocks/>
          </p:cNvCxnSpPr>
          <p:nvPr/>
        </p:nvCxnSpPr>
        <p:spPr>
          <a:xfrm flipV="1">
            <a:off x="1144504" y="787995"/>
            <a:ext cx="0" cy="2106277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CasellaDiTesto 164">
            <a:extLst>
              <a:ext uri="{FF2B5EF4-FFF2-40B4-BE49-F238E27FC236}">
                <a16:creationId xmlns:a16="http://schemas.microsoft.com/office/drawing/2014/main" xmlns="" id="{2717BB64-E283-2284-7721-59D0758C9DFA}"/>
              </a:ext>
            </a:extLst>
          </p:cNvPr>
          <p:cNvSpPr txBox="1"/>
          <p:nvPr/>
        </p:nvSpPr>
        <p:spPr>
          <a:xfrm>
            <a:off x="3128921" y="1022477"/>
            <a:ext cx="6097656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grossatura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esterna;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initura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esterna;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facciatura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secuzione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gola;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lesatura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 utensile monotagliente;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rofilo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tornitura con interpolazione circolare: passatura di finitura;</a:t>
            </a:r>
          </a:p>
        </p:txBody>
      </p:sp>
      <p:sp>
        <p:nvSpPr>
          <p:cNvPr id="167" name="CasellaDiTesto 166">
            <a:extLst>
              <a:ext uri="{FF2B5EF4-FFF2-40B4-BE49-F238E27FC236}">
                <a16:creationId xmlns:a16="http://schemas.microsoft.com/office/drawing/2014/main" xmlns="" id="{863FBD0E-ED50-1DA9-3E39-591C8BB90C55}"/>
              </a:ext>
            </a:extLst>
          </p:cNvPr>
          <p:cNvSpPr txBox="1"/>
          <p:nvPr/>
        </p:nvSpPr>
        <p:spPr>
          <a:xfrm>
            <a:off x="7638362" y="1017256"/>
            <a:ext cx="351099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lettatura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esterna a blocchi;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avorazione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 operazioni multiple;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avorazione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 finitura esterna, gola e filettatura;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icli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fissi;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icli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sfacciatura;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it-IT" sz="1100" kern="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icli </a:t>
            </a:r>
            <a:r>
              <a:rPr lang="it-IT" sz="11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tornitura esterna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xmlns="" id="{03F4D9C4-EC1B-05BE-D147-7085E4AEBB10}"/>
              </a:ext>
            </a:extLst>
          </p:cNvPr>
          <p:cNvCxnSpPr/>
          <p:nvPr/>
        </p:nvCxnSpPr>
        <p:spPr>
          <a:xfrm>
            <a:off x="7559907" y="1015782"/>
            <a:ext cx="0" cy="110652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CasellaDiTesto 187">
            <a:extLst>
              <a:ext uri="{FF2B5EF4-FFF2-40B4-BE49-F238E27FC236}">
                <a16:creationId xmlns:a16="http://schemas.microsoft.com/office/drawing/2014/main" xmlns="" id="{C28FC469-24D4-5387-FF88-87487D0380A9}"/>
              </a:ext>
            </a:extLst>
          </p:cNvPr>
          <p:cNvSpPr txBox="1"/>
          <p:nvPr/>
        </p:nvSpPr>
        <p:spPr>
          <a:xfrm>
            <a:off x="3089960" y="2444924"/>
            <a:ext cx="2358988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pianatura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ompensazione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raggio utensile;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ontornatura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piastra;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icli </a:t>
            </a:r>
            <a:r>
              <a:rPr lang="it-IT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fissi;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</a:t>
            </a:r>
            <a:r>
              <a:rPr lang="it-IT" sz="1100" kern="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iclo </a:t>
            </a:r>
            <a:r>
              <a:rPr lang="it-IT" sz="11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 foratura/alesatura 	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9" name="Rettangolo con angoli arrotondati 188">
            <a:extLst>
              <a:ext uri="{FF2B5EF4-FFF2-40B4-BE49-F238E27FC236}">
                <a16:creationId xmlns:a16="http://schemas.microsoft.com/office/drawing/2014/main" xmlns="" id="{A549BBB6-BAC9-D93F-5C1B-C91096756227}"/>
              </a:ext>
            </a:extLst>
          </p:cNvPr>
          <p:cNvSpPr/>
          <p:nvPr/>
        </p:nvSpPr>
        <p:spPr>
          <a:xfrm>
            <a:off x="1557250" y="2756218"/>
            <a:ext cx="1224556" cy="288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it-IT" sz="1100" b="1" i="0" u="none" strike="noStrike" baseline="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resatrice </a:t>
            </a:r>
            <a:r>
              <a:rPr lang="it-IT" sz="11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CNC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97" name="Rettangolo con angoli arrotondati 196">
            <a:extLst>
              <a:ext uri="{FF2B5EF4-FFF2-40B4-BE49-F238E27FC236}">
                <a16:creationId xmlns:a16="http://schemas.microsoft.com/office/drawing/2014/main" xmlns="" id="{EC543CCB-8090-41B2-03D2-20D00322C56B}"/>
              </a:ext>
            </a:extLst>
          </p:cNvPr>
          <p:cNvSpPr/>
          <p:nvPr/>
        </p:nvSpPr>
        <p:spPr>
          <a:xfrm>
            <a:off x="3028655" y="2435354"/>
            <a:ext cx="2358988" cy="917837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199" name="Connettore 2 198">
            <a:extLst>
              <a:ext uri="{FF2B5EF4-FFF2-40B4-BE49-F238E27FC236}">
                <a16:creationId xmlns:a16="http://schemas.microsoft.com/office/drawing/2014/main" xmlns="" id="{C6EF4E59-3BF9-EF09-ED62-8DCBA21EFC76}"/>
              </a:ext>
            </a:extLst>
          </p:cNvPr>
          <p:cNvCxnSpPr>
            <a:cxnSpLocks/>
            <a:stCxn id="189" idx="3"/>
            <a:endCxn id="197" idx="1"/>
          </p:cNvCxnSpPr>
          <p:nvPr/>
        </p:nvCxnSpPr>
        <p:spPr>
          <a:xfrm flipV="1">
            <a:off x="2781806" y="2894273"/>
            <a:ext cx="246849" cy="5945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" name="CasellaDiTesto 203">
            <a:extLst>
              <a:ext uri="{FF2B5EF4-FFF2-40B4-BE49-F238E27FC236}">
                <a16:creationId xmlns:a16="http://schemas.microsoft.com/office/drawing/2014/main" xmlns="" id="{5898DB27-4DE3-50C2-D07E-222CFF1702D6}"/>
              </a:ext>
            </a:extLst>
          </p:cNvPr>
          <p:cNvSpPr txBox="1"/>
          <p:nvPr/>
        </p:nvSpPr>
        <p:spPr>
          <a:xfrm>
            <a:off x="3078787" y="3854807"/>
            <a:ext cx="319886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CNC Simulator;</a:t>
            </a:r>
            <a:endParaRPr lang="it-IT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it-IT" sz="11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it-IT" sz="1100" kern="0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unzioni </a:t>
            </a:r>
            <a:r>
              <a:rPr lang="it-IT" sz="1100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 codici G utilizzati da CNC Simulator</a:t>
            </a:r>
            <a:endParaRPr lang="it-IT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5" name="Rettangolo con angoli arrotondati 204">
            <a:extLst>
              <a:ext uri="{FF2B5EF4-FFF2-40B4-BE49-F238E27FC236}">
                <a16:creationId xmlns:a16="http://schemas.microsoft.com/office/drawing/2014/main" xmlns="" id="{DA314097-B8BB-359C-CC30-1AEDB718A4C9}"/>
              </a:ext>
            </a:extLst>
          </p:cNvPr>
          <p:cNvSpPr/>
          <p:nvPr/>
        </p:nvSpPr>
        <p:spPr>
          <a:xfrm>
            <a:off x="1295732" y="3862976"/>
            <a:ext cx="1449678" cy="432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1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Software di simulazione </a:t>
            </a:r>
            <a:r>
              <a:rPr lang="it-IT" sz="11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CNC</a:t>
            </a:r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213" name="Connettore 2 212">
            <a:extLst>
              <a:ext uri="{FF2B5EF4-FFF2-40B4-BE49-F238E27FC236}">
                <a16:creationId xmlns:a16="http://schemas.microsoft.com/office/drawing/2014/main" xmlns="" id="{B53819AA-9F97-80FE-838A-6A3205501BA9}"/>
              </a:ext>
            </a:extLst>
          </p:cNvPr>
          <p:cNvCxnSpPr>
            <a:cxnSpLocks/>
            <a:endCxn id="63" idx="1"/>
          </p:cNvCxnSpPr>
          <p:nvPr/>
        </p:nvCxnSpPr>
        <p:spPr>
          <a:xfrm>
            <a:off x="1395968" y="1571254"/>
            <a:ext cx="344250" cy="261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Connettore diritto 215">
            <a:extLst>
              <a:ext uri="{FF2B5EF4-FFF2-40B4-BE49-F238E27FC236}">
                <a16:creationId xmlns:a16="http://schemas.microsoft.com/office/drawing/2014/main" xmlns="" id="{6FB82BFB-FCD9-436F-79F0-3F7027FCBFD8}"/>
              </a:ext>
            </a:extLst>
          </p:cNvPr>
          <p:cNvCxnSpPr>
            <a:cxnSpLocks/>
          </p:cNvCxnSpPr>
          <p:nvPr/>
        </p:nvCxnSpPr>
        <p:spPr>
          <a:xfrm flipV="1">
            <a:off x="1399281" y="787995"/>
            <a:ext cx="0" cy="78104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xmlns="" id="{E5F74F0A-3A67-A119-3716-C25FE38A5A5D}"/>
              </a:ext>
            </a:extLst>
          </p:cNvPr>
          <p:cNvCxnSpPr>
            <a:cxnSpLocks/>
          </p:cNvCxnSpPr>
          <p:nvPr/>
        </p:nvCxnSpPr>
        <p:spPr>
          <a:xfrm flipV="1">
            <a:off x="859582" y="803520"/>
            <a:ext cx="4333" cy="3275456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8" name="Rettangolo con angoli arrotondati 227">
            <a:extLst>
              <a:ext uri="{FF2B5EF4-FFF2-40B4-BE49-F238E27FC236}">
                <a16:creationId xmlns:a16="http://schemas.microsoft.com/office/drawing/2014/main" xmlns="" id="{39C55DDE-674A-734D-5859-911C9917E1B1}"/>
              </a:ext>
            </a:extLst>
          </p:cNvPr>
          <p:cNvSpPr/>
          <p:nvPr/>
        </p:nvSpPr>
        <p:spPr>
          <a:xfrm>
            <a:off x="3028655" y="3862976"/>
            <a:ext cx="3299126" cy="430887"/>
          </a:xfrm>
          <a:prstGeom prst="roundRect">
            <a:avLst/>
          </a:prstGeom>
          <a:noFill/>
          <a:ln w="190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it-IT" sz="1100" b="1" dirty="0">
              <a:solidFill>
                <a:srgbClr val="0070C0"/>
              </a:solidFill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cxnSp>
        <p:nvCxnSpPr>
          <p:cNvPr id="229" name="Connettore 2 228">
            <a:extLst>
              <a:ext uri="{FF2B5EF4-FFF2-40B4-BE49-F238E27FC236}">
                <a16:creationId xmlns:a16="http://schemas.microsoft.com/office/drawing/2014/main" xmlns="" id="{9C4405A8-6DA0-BF4D-8880-8161BB041C06}"/>
              </a:ext>
            </a:extLst>
          </p:cNvPr>
          <p:cNvCxnSpPr>
            <a:cxnSpLocks/>
            <a:stCxn id="205" idx="3"/>
            <a:endCxn id="228" idx="1"/>
          </p:cNvCxnSpPr>
          <p:nvPr/>
        </p:nvCxnSpPr>
        <p:spPr>
          <a:xfrm flipV="1">
            <a:off x="2745410" y="4078420"/>
            <a:ext cx="283245" cy="556"/>
          </a:xfrm>
          <a:prstGeom prst="straightConnector1">
            <a:avLst/>
          </a:prstGeom>
          <a:ln w="254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5322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6456</TotalTime>
  <Words>99</Words>
  <Application>Microsoft Macintosh PowerPoint</Application>
  <PresentationFormat>Personalizzato</PresentationFormat>
  <Paragraphs>24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di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Cinzia Bisognin</cp:lastModifiedBy>
  <cp:revision>300</cp:revision>
  <dcterms:created xsi:type="dcterms:W3CDTF">2018-02-23T18:35:34Z</dcterms:created>
  <dcterms:modified xsi:type="dcterms:W3CDTF">2024-05-20T15:18:18Z</dcterms:modified>
</cp:coreProperties>
</file>