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9951" autoAdjust="0"/>
    <p:restoredTop sz="99880" autoAdjust="0"/>
  </p:normalViewPr>
  <p:slideViewPr>
    <p:cSldViewPr snapToGrid="0">
      <p:cViewPr varScale="1">
        <p:scale>
          <a:sx n="147" d="100"/>
          <a:sy n="147" d="100"/>
        </p:scale>
        <p:origin x="-129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474755" y="530447"/>
            <a:ext cx="1868557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Linguaggi del CNC</a:t>
            </a:r>
          </a:p>
        </p:txBody>
      </p:sp>
      <p:sp>
        <p:nvSpPr>
          <p:cNvPr id="46" name="Rectangle 2">
            <a:extLst>
              <a:ext uri="{FF2B5EF4-FFF2-40B4-BE49-F238E27FC236}">
                <a16:creationId xmlns="" xmlns:a16="http://schemas.microsoft.com/office/drawing/2014/main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="" xmlns:a16="http://schemas.microsoft.com/office/drawing/2014/main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="" xmlns:a16="http://schemas.microsoft.com/office/drawing/2014/main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858" y="3181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78" name="Rectangle 20">
            <a:extLst>
              <a:ext uri="{FF2B5EF4-FFF2-40B4-BE49-F238E27FC236}">
                <a16:creationId xmlns="" xmlns:a16="http://schemas.microsoft.com/office/drawing/2014/main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="" xmlns:a16="http://schemas.microsoft.com/office/drawing/2014/main" id="{A47E5237-9488-F8AC-F7F2-5281E913383B}"/>
              </a:ext>
            </a:extLst>
          </p:cNvPr>
          <p:cNvSpPr/>
          <p:nvPr/>
        </p:nvSpPr>
        <p:spPr>
          <a:xfrm>
            <a:off x="474755" y="1106447"/>
            <a:ext cx="1868557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struttura delle istruzioni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21" name="Connettore 2 220">
            <a:extLst>
              <a:ext uri="{FF2B5EF4-FFF2-40B4-BE49-F238E27FC236}">
                <a16:creationId xmlns="" xmlns:a16="http://schemas.microsoft.com/office/drawing/2014/main" id="{0120F53D-58DC-4BB6-D2EB-99520BC60ADE}"/>
              </a:ext>
            </a:extLst>
          </p:cNvPr>
          <p:cNvCxnSpPr>
            <a:cxnSpLocks/>
            <a:stCxn id="5" idx="2"/>
            <a:endCxn id="63" idx="0"/>
          </p:cNvCxnSpPr>
          <p:nvPr/>
        </p:nvCxnSpPr>
        <p:spPr>
          <a:xfrm>
            <a:off x="1409034" y="818447"/>
            <a:ext cx="0" cy="28800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3FDFDE52-9033-C339-E47F-A9ECBAD802CB}"/>
              </a:ext>
            </a:extLst>
          </p:cNvPr>
          <p:cNvSpPr txBox="1"/>
          <p:nvPr/>
        </p:nvSpPr>
        <p:spPr>
          <a:xfrm>
            <a:off x="2594182" y="863910"/>
            <a:ext cx="568538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carattere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numero, lettera o simbolo;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indirizzo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lettera che identifica il tipo di istruzione;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parola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si tratta di un indirizzo seguito da un valore numerico;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blocco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insieme di parole disposte su una riga, separato da un carattere di fine blocco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="" xmlns:a16="http://schemas.microsoft.com/office/drawing/2014/main" id="{164EA0E9-923E-4D84-0A45-28D3B47FC4A9}"/>
              </a:ext>
            </a:extLst>
          </p:cNvPr>
          <p:cNvSpPr/>
          <p:nvPr/>
        </p:nvSpPr>
        <p:spPr>
          <a:xfrm>
            <a:off x="2594962" y="867543"/>
            <a:ext cx="6152522" cy="76580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="" xmlns:a16="http://schemas.microsoft.com/office/drawing/2014/main" id="{D2F3FEC7-27EF-D0AC-FAD4-1EF391F3D885}"/>
              </a:ext>
            </a:extLst>
          </p:cNvPr>
          <p:cNvCxnSpPr>
            <a:cxnSpLocks/>
            <a:stCxn id="63" idx="3"/>
            <a:endCxn id="13" idx="1"/>
          </p:cNvCxnSpPr>
          <p:nvPr/>
        </p:nvCxnSpPr>
        <p:spPr>
          <a:xfrm>
            <a:off x="2343312" y="1250447"/>
            <a:ext cx="25165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="" xmlns:a16="http://schemas.microsoft.com/office/drawing/2014/main" id="{05DBEB7E-427A-E9B7-BDD7-B40CF4A0D9BE}"/>
              </a:ext>
            </a:extLst>
          </p:cNvPr>
          <p:cNvSpPr txBox="1"/>
          <p:nvPr/>
        </p:nvSpPr>
        <p:spPr>
          <a:xfrm>
            <a:off x="2594182" y="1799429"/>
            <a:ext cx="536474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it-IT" sz="11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it-IT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numero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blocco; 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it-IT" sz="11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</a:t>
            </a:r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funzione preparatoria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predispone a operazioni di moto e percorso 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dell’utensile;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funzioni miscellanee: </a:t>
            </a:r>
            <a:r>
              <a:rPr lang="it-IT" sz="1100" kern="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attivano comandi ausiliari di tipo ON-</a:t>
            </a:r>
            <a:r>
              <a:rPr lang="it-IT" sz="1100" kern="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it-IT" sz="1100" dirty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ttangolo con angoli arrotondati 43">
            <a:extLst>
              <a:ext uri="{FF2B5EF4-FFF2-40B4-BE49-F238E27FC236}">
                <a16:creationId xmlns="" xmlns:a16="http://schemas.microsoft.com/office/drawing/2014/main" id="{22A6965F-F291-AA2F-6033-1916F7160459}"/>
              </a:ext>
            </a:extLst>
          </p:cNvPr>
          <p:cNvSpPr/>
          <p:nvPr/>
        </p:nvSpPr>
        <p:spPr>
          <a:xfrm>
            <a:off x="533297" y="2019912"/>
            <a:ext cx="1751471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principali funzioni ISO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5" name="Rettangolo con angoli arrotondati 44">
            <a:extLst>
              <a:ext uri="{FF2B5EF4-FFF2-40B4-BE49-F238E27FC236}">
                <a16:creationId xmlns="" xmlns:a16="http://schemas.microsoft.com/office/drawing/2014/main" id="{CA6961B2-3A17-493C-C9BC-0877FF914225}"/>
              </a:ext>
            </a:extLst>
          </p:cNvPr>
          <p:cNvSpPr/>
          <p:nvPr/>
        </p:nvSpPr>
        <p:spPr>
          <a:xfrm>
            <a:off x="2594182" y="1777351"/>
            <a:ext cx="7362507" cy="77390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7" name="Connettore 2 46">
            <a:extLst>
              <a:ext uri="{FF2B5EF4-FFF2-40B4-BE49-F238E27FC236}">
                <a16:creationId xmlns="" xmlns:a16="http://schemas.microsoft.com/office/drawing/2014/main" id="{8FDC225F-D89B-DA8D-92F2-E9E5C0B44782}"/>
              </a:ext>
            </a:extLst>
          </p:cNvPr>
          <p:cNvCxnSpPr>
            <a:cxnSpLocks/>
            <a:stCxn id="63" idx="2"/>
            <a:endCxn id="44" idx="0"/>
          </p:cNvCxnSpPr>
          <p:nvPr/>
        </p:nvCxnSpPr>
        <p:spPr>
          <a:xfrm flipH="1">
            <a:off x="1409033" y="1394447"/>
            <a:ext cx="1" cy="62546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="" xmlns:a16="http://schemas.microsoft.com/office/drawing/2014/main" id="{83423168-1F9D-A313-B0DB-211BEFF6305F}"/>
              </a:ext>
            </a:extLst>
          </p:cNvPr>
          <p:cNvCxnSpPr>
            <a:cxnSpLocks/>
            <a:stCxn id="44" idx="3"/>
            <a:endCxn id="45" idx="1"/>
          </p:cNvCxnSpPr>
          <p:nvPr/>
        </p:nvCxnSpPr>
        <p:spPr>
          <a:xfrm>
            <a:off x="2284768" y="2163912"/>
            <a:ext cx="309414" cy="39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="" xmlns:a16="http://schemas.microsoft.com/office/drawing/2014/main" id="{DE7706CA-269F-58BB-878C-DAE25E323BE1}"/>
              </a:ext>
            </a:extLst>
          </p:cNvPr>
          <p:cNvSpPr txBox="1"/>
          <p:nvPr/>
        </p:nvSpPr>
        <p:spPr>
          <a:xfrm>
            <a:off x="2594182" y="2700287"/>
            <a:ext cx="43027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modali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rimangono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attive fino a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un’istruzione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le disinserisce;</a:t>
            </a:r>
            <a:r>
              <a:rPr lang="it-IT" sz="1100" b="1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 modali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hanno effetto soltanto nel blocco in cui compaiono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ttangolo con angoli arrotondati 87">
            <a:extLst>
              <a:ext uri="{FF2B5EF4-FFF2-40B4-BE49-F238E27FC236}">
                <a16:creationId xmlns="" xmlns:a16="http://schemas.microsoft.com/office/drawing/2014/main" id="{8CDB0776-7CBE-77EA-B73C-55125E273072}"/>
              </a:ext>
            </a:extLst>
          </p:cNvPr>
          <p:cNvSpPr/>
          <p:nvPr/>
        </p:nvSpPr>
        <p:spPr>
          <a:xfrm>
            <a:off x="721523" y="2792866"/>
            <a:ext cx="1375017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tipi di funzioni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0" name="CasellaDiTesto 89">
            <a:extLst>
              <a:ext uri="{FF2B5EF4-FFF2-40B4-BE49-F238E27FC236}">
                <a16:creationId xmlns="" xmlns:a16="http://schemas.microsoft.com/office/drawing/2014/main" id="{1E7918EC-8BE2-113F-388A-BEEB057985FF}"/>
              </a:ext>
            </a:extLst>
          </p:cNvPr>
          <p:cNvSpPr txBox="1"/>
          <p:nvPr/>
        </p:nvSpPr>
        <p:spPr>
          <a:xfrm>
            <a:off x="8054950" y="1825358"/>
            <a:ext cx="2030068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selezione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utensile; </a:t>
            </a:r>
          </a:p>
          <a:p>
            <a:pPr>
              <a:spcAft>
                <a:spcPts val="300"/>
              </a:spcAft>
            </a:pP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velocità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mandrino;</a:t>
            </a:r>
          </a:p>
          <a:p>
            <a:pPr>
              <a:spcAft>
                <a:spcPts val="300"/>
              </a:spcAft>
            </a:pP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avanzamento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 </a:t>
            </a:r>
            <a:endParaRPr lang="it-IT" sz="1100" dirty="0">
              <a:effectLst/>
              <a:latin typeface="Times LT Std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3" name="Connettore diritto 92">
            <a:extLst>
              <a:ext uri="{FF2B5EF4-FFF2-40B4-BE49-F238E27FC236}">
                <a16:creationId xmlns="" xmlns:a16="http://schemas.microsoft.com/office/drawing/2014/main" id="{A5CCC473-A5A3-E6DF-715E-099E18929F6C}"/>
              </a:ext>
            </a:extLst>
          </p:cNvPr>
          <p:cNvCxnSpPr/>
          <p:nvPr/>
        </p:nvCxnSpPr>
        <p:spPr>
          <a:xfrm>
            <a:off x="7926621" y="1777351"/>
            <a:ext cx="0" cy="77390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ttangolo con angoli arrotondati 101">
            <a:extLst>
              <a:ext uri="{FF2B5EF4-FFF2-40B4-BE49-F238E27FC236}">
                <a16:creationId xmlns="" xmlns:a16="http://schemas.microsoft.com/office/drawing/2014/main" id="{5125410E-3DF6-DB24-6B86-80170E07A9CD}"/>
              </a:ext>
            </a:extLst>
          </p:cNvPr>
          <p:cNvSpPr/>
          <p:nvPr/>
        </p:nvSpPr>
        <p:spPr>
          <a:xfrm>
            <a:off x="2594962" y="2695258"/>
            <a:ext cx="4302795" cy="48576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03" name="Connettore 2 102">
            <a:extLst>
              <a:ext uri="{FF2B5EF4-FFF2-40B4-BE49-F238E27FC236}">
                <a16:creationId xmlns="" xmlns:a16="http://schemas.microsoft.com/office/drawing/2014/main" id="{3F51CC0D-CD43-5AFE-2E84-96396E1E89E6}"/>
              </a:ext>
            </a:extLst>
          </p:cNvPr>
          <p:cNvCxnSpPr>
            <a:cxnSpLocks/>
            <a:stCxn id="88" idx="3"/>
            <a:endCxn id="102" idx="1"/>
          </p:cNvCxnSpPr>
          <p:nvPr/>
        </p:nvCxnSpPr>
        <p:spPr>
          <a:xfrm>
            <a:off x="2096540" y="2936866"/>
            <a:ext cx="498422" cy="127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ttangolo con angoli arrotondati 107">
            <a:extLst>
              <a:ext uri="{FF2B5EF4-FFF2-40B4-BE49-F238E27FC236}">
                <a16:creationId xmlns="" xmlns:a16="http://schemas.microsoft.com/office/drawing/2014/main" id="{42DF0159-47F5-62BC-8811-2278E297B6C6}"/>
              </a:ext>
            </a:extLst>
          </p:cNvPr>
          <p:cNvSpPr/>
          <p:nvPr/>
        </p:nvSpPr>
        <p:spPr>
          <a:xfrm>
            <a:off x="474756" y="3631860"/>
            <a:ext cx="1045932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1" name="CasellaDiTesto 110">
            <a:extLst>
              <a:ext uri="{FF2B5EF4-FFF2-40B4-BE49-F238E27FC236}">
                <a16:creationId xmlns="" xmlns:a16="http://schemas.microsoft.com/office/drawing/2014/main" id="{769F439B-D04E-31E6-51A0-E0D40D11C129}"/>
              </a:ext>
            </a:extLst>
          </p:cNvPr>
          <p:cNvSpPr txBox="1"/>
          <p:nvPr/>
        </p:nvSpPr>
        <p:spPr>
          <a:xfrm>
            <a:off x="3644047" y="3389864"/>
            <a:ext cx="187352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dirty="0" smtClean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ero macchina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riferimento macchina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zero 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ezzo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zero </a:t>
            </a:r>
            <a:r>
              <a:rPr lang="it-IT" sz="1100" dirty="0" smtClean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tensile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ttangolo con angoli arrotondati 111">
            <a:extLst>
              <a:ext uri="{FF2B5EF4-FFF2-40B4-BE49-F238E27FC236}">
                <a16:creationId xmlns="" xmlns:a16="http://schemas.microsoft.com/office/drawing/2014/main" id="{AC05ACBB-0376-B2AC-0D30-51C43A1C40CD}"/>
              </a:ext>
            </a:extLst>
          </p:cNvPr>
          <p:cNvSpPr/>
          <p:nvPr/>
        </p:nvSpPr>
        <p:spPr>
          <a:xfrm>
            <a:off x="1842957" y="3630585"/>
            <a:ext cx="1502449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punti di riferimento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3" name="Rettangolo con angoli arrotondati 112">
            <a:extLst>
              <a:ext uri="{FF2B5EF4-FFF2-40B4-BE49-F238E27FC236}">
                <a16:creationId xmlns="" xmlns:a16="http://schemas.microsoft.com/office/drawing/2014/main" id="{98A69A3B-EC9A-18A2-7E21-C308CEC34449}"/>
              </a:ext>
            </a:extLst>
          </p:cNvPr>
          <p:cNvSpPr/>
          <p:nvPr/>
        </p:nvSpPr>
        <p:spPr>
          <a:xfrm>
            <a:off x="3635241" y="3389865"/>
            <a:ext cx="1731889" cy="76944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14" name="Connettore 2 113">
            <a:extLst>
              <a:ext uri="{FF2B5EF4-FFF2-40B4-BE49-F238E27FC236}">
                <a16:creationId xmlns="" xmlns:a16="http://schemas.microsoft.com/office/drawing/2014/main" id="{9605EFAA-26AD-C2C4-8AA1-AD93749E094A}"/>
              </a:ext>
            </a:extLst>
          </p:cNvPr>
          <p:cNvCxnSpPr>
            <a:cxnSpLocks/>
            <a:stCxn id="108" idx="3"/>
            <a:endCxn id="112" idx="1"/>
          </p:cNvCxnSpPr>
          <p:nvPr/>
        </p:nvCxnSpPr>
        <p:spPr>
          <a:xfrm flipV="1">
            <a:off x="1520688" y="3774585"/>
            <a:ext cx="322269" cy="127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2 116">
            <a:extLst>
              <a:ext uri="{FF2B5EF4-FFF2-40B4-BE49-F238E27FC236}">
                <a16:creationId xmlns="" xmlns:a16="http://schemas.microsoft.com/office/drawing/2014/main" id="{0061FE20-D8C3-6BCE-2706-E36D41496D61}"/>
              </a:ext>
            </a:extLst>
          </p:cNvPr>
          <p:cNvCxnSpPr>
            <a:cxnSpLocks/>
            <a:stCxn id="112" idx="3"/>
            <a:endCxn id="113" idx="1"/>
          </p:cNvCxnSpPr>
          <p:nvPr/>
        </p:nvCxnSpPr>
        <p:spPr>
          <a:xfrm>
            <a:off x="3345406" y="3774585"/>
            <a:ext cx="28983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CasellaDiTesto 122">
            <a:extLst>
              <a:ext uri="{FF2B5EF4-FFF2-40B4-BE49-F238E27FC236}">
                <a16:creationId xmlns="" xmlns:a16="http://schemas.microsoft.com/office/drawing/2014/main" id="{6E304857-9090-0968-3E81-370C2C681E2F}"/>
              </a:ext>
            </a:extLst>
          </p:cNvPr>
          <p:cNvSpPr txBox="1"/>
          <p:nvPr/>
        </p:nvSpPr>
        <p:spPr>
          <a:xfrm>
            <a:off x="5585598" y="3474502"/>
            <a:ext cx="632377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coordinate cartesiane assolute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tutte le misure del pezzo sono riferite allo zero pezzo W;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coordinate cartesiane incrementali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it-IT" sz="11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it-IT" sz="11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</a:t>
            </a:r>
            <a:r>
              <a:rPr lang="it-IT" sz="11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</a:t>
            </a: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riferite alla posizione </a:t>
            </a: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precedentemente </a:t>
            </a:r>
            <a:r>
              <a:rPr lang="it-IT" sz="11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raggiunta dell’utensile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ttangolo con angoli arrotondati 123">
            <a:extLst>
              <a:ext uri="{FF2B5EF4-FFF2-40B4-BE49-F238E27FC236}">
                <a16:creationId xmlns="" xmlns:a16="http://schemas.microsoft.com/office/drawing/2014/main" id="{B2A4B8EE-59E0-20E0-24E3-FF6FF8AED6E2}"/>
              </a:ext>
            </a:extLst>
          </p:cNvPr>
          <p:cNvSpPr/>
          <p:nvPr/>
        </p:nvSpPr>
        <p:spPr>
          <a:xfrm>
            <a:off x="5636182" y="3473770"/>
            <a:ext cx="6222603" cy="6001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25" name="Connettore 2 124">
            <a:extLst>
              <a:ext uri="{FF2B5EF4-FFF2-40B4-BE49-F238E27FC236}">
                <a16:creationId xmlns="" xmlns:a16="http://schemas.microsoft.com/office/drawing/2014/main" id="{FA6ACE73-2759-421A-6F5A-C3DE380914E1}"/>
              </a:ext>
            </a:extLst>
          </p:cNvPr>
          <p:cNvCxnSpPr>
            <a:cxnSpLocks/>
            <a:stCxn id="113" idx="3"/>
            <a:endCxn id="124" idx="1"/>
          </p:cNvCxnSpPr>
          <p:nvPr/>
        </p:nvCxnSpPr>
        <p:spPr>
          <a:xfrm flipV="1">
            <a:off x="5367130" y="3773852"/>
            <a:ext cx="269052" cy="73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ttangolo con angoli arrotondati 128">
            <a:extLst>
              <a:ext uri="{FF2B5EF4-FFF2-40B4-BE49-F238E27FC236}">
                <a16:creationId xmlns="" xmlns:a16="http://schemas.microsoft.com/office/drawing/2014/main" id="{2F6611C3-D6EA-09C3-4970-4D87AB6D20AF}"/>
              </a:ext>
            </a:extLst>
          </p:cNvPr>
          <p:cNvSpPr/>
          <p:nvPr/>
        </p:nvSpPr>
        <p:spPr>
          <a:xfrm>
            <a:off x="474754" y="4601700"/>
            <a:ext cx="1253481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interpolazione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1" name="CasellaDiTesto 130">
            <a:extLst>
              <a:ext uri="{FF2B5EF4-FFF2-40B4-BE49-F238E27FC236}">
                <a16:creationId xmlns="" xmlns:a16="http://schemas.microsoft.com/office/drawing/2014/main" id="{A9FF06DD-208F-47E4-C367-4B0001E4A885}"/>
              </a:ext>
            </a:extLst>
          </p:cNvPr>
          <p:cNvSpPr txBox="1"/>
          <p:nvPr/>
        </p:nvSpPr>
        <p:spPr>
          <a:xfrm>
            <a:off x="1925453" y="4521988"/>
            <a:ext cx="716293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calcolo delle coordinate di una serie più o meno grande di punti giacenti sul profilo teorico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pezzo per guidare su essi l’utensile durante la lavorazione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CasellaDiTesto 132">
            <a:extLst>
              <a:ext uri="{FF2B5EF4-FFF2-40B4-BE49-F238E27FC236}">
                <a16:creationId xmlns="" xmlns:a16="http://schemas.microsoft.com/office/drawing/2014/main" id="{1FC91201-DF2D-0480-B8A8-7DC9DE1798C6}"/>
              </a:ext>
            </a:extLst>
          </p:cNvPr>
          <p:cNvSpPr txBox="1"/>
          <p:nvPr/>
        </p:nvSpPr>
        <p:spPr>
          <a:xfrm>
            <a:off x="5671223" y="5372681"/>
            <a:ext cx="352093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050" dirty="0">
                <a:solidFill>
                  <a:srgbClr val="0070C0"/>
                </a:solidFill>
                <a:effectLst/>
                <a:latin typeface="Times LT Std"/>
                <a:ea typeface="Calibri" panose="020F0502020204030204" pitchFamily="34" charset="0"/>
                <a:cs typeface="Times LT Std"/>
              </a:rPr>
              <a:t> </a:t>
            </a: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circolare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parti ricurve occorrono le coordinate dei punti iniziale e finale </a:t>
            </a:r>
            <a:r>
              <a:rPr lang="it-IT" sz="1100" dirty="0" smtClean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sistema di interpolazione </a:t>
            </a:r>
            <a:r>
              <a:rPr lang="it-IT" sz="1100" dirty="0" smtClean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calcola</a:t>
            </a:r>
          </a:p>
          <a:p>
            <a:r>
              <a:rPr lang="it-IT" sz="1100" dirty="0" smtClean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it-IT" sz="11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movimenti di due assi formando archi di cerchio </a:t>
            </a:r>
            <a:endParaRPr lang="it-IT" sz="1100" dirty="0" smtClean="0">
              <a:solidFill>
                <a:srgbClr val="040C28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it-IT" sz="11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cerchi completi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CasellaDiTesto 134">
            <a:extLst>
              <a:ext uri="{FF2B5EF4-FFF2-40B4-BE49-F238E27FC236}">
                <a16:creationId xmlns="" xmlns:a16="http://schemas.microsoft.com/office/drawing/2014/main" id="{81319D50-FF4A-6FBA-7BCF-BF3D416365E2}"/>
              </a:ext>
            </a:extLst>
          </p:cNvPr>
          <p:cNvSpPr txBox="1"/>
          <p:nvPr/>
        </p:nvSpPr>
        <p:spPr>
          <a:xfrm>
            <a:off x="1105815" y="5366832"/>
            <a:ext cx="355069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lineare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ciascun segmento sono richieste le coordinate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soli punti iniziali e finali. Il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software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interpolazione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calcola quelle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punti intermedi a intervalli minimi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ttangolo con angoli arrotondati 138">
            <a:extLst>
              <a:ext uri="{FF2B5EF4-FFF2-40B4-BE49-F238E27FC236}">
                <a16:creationId xmlns="" xmlns:a16="http://schemas.microsoft.com/office/drawing/2014/main" id="{E2BE703E-3AC8-B6E0-CF37-22B50C9E7604}"/>
              </a:ext>
            </a:extLst>
          </p:cNvPr>
          <p:cNvSpPr/>
          <p:nvPr/>
        </p:nvSpPr>
        <p:spPr>
          <a:xfrm>
            <a:off x="1925453" y="4530445"/>
            <a:ext cx="7171571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1" name="Rettangolo con angoli arrotondati 140">
            <a:extLst>
              <a:ext uri="{FF2B5EF4-FFF2-40B4-BE49-F238E27FC236}">
                <a16:creationId xmlns="" xmlns:a16="http://schemas.microsoft.com/office/drawing/2014/main" id="{3DA1772E-ACC3-C427-61E8-9512A0FEFDF3}"/>
              </a:ext>
            </a:extLst>
          </p:cNvPr>
          <p:cNvSpPr/>
          <p:nvPr/>
        </p:nvSpPr>
        <p:spPr>
          <a:xfrm>
            <a:off x="1088535" y="5368361"/>
            <a:ext cx="3593887" cy="86972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2" name="Rettangolo con angoli arrotondati 141">
            <a:extLst>
              <a:ext uri="{FF2B5EF4-FFF2-40B4-BE49-F238E27FC236}">
                <a16:creationId xmlns="" xmlns:a16="http://schemas.microsoft.com/office/drawing/2014/main" id="{765D66F8-336B-4180-5E07-333F10B10728}"/>
              </a:ext>
            </a:extLst>
          </p:cNvPr>
          <p:cNvSpPr/>
          <p:nvPr/>
        </p:nvSpPr>
        <p:spPr>
          <a:xfrm>
            <a:off x="5671223" y="5379379"/>
            <a:ext cx="3464615" cy="92617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43" name="Connettore 2 142">
            <a:extLst>
              <a:ext uri="{FF2B5EF4-FFF2-40B4-BE49-F238E27FC236}">
                <a16:creationId xmlns="" xmlns:a16="http://schemas.microsoft.com/office/drawing/2014/main" id="{1C382DEA-804A-8832-B137-E8503AADE9E1}"/>
              </a:ext>
            </a:extLst>
          </p:cNvPr>
          <p:cNvCxnSpPr>
            <a:cxnSpLocks/>
            <a:stCxn id="129" idx="3"/>
            <a:endCxn id="139" idx="1"/>
          </p:cNvCxnSpPr>
          <p:nvPr/>
        </p:nvCxnSpPr>
        <p:spPr>
          <a:xfrm>
            <a:off x="1728235" y="4745700"/>
            <a:ext cx="197218" cy="74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2 146">
            <a:extLst>
              <a:ext uri="{FF2B5EF4-FFF2-40B4-BE49-F238E27FC236}">
                <a16:creationId xmlns="" xmlns:a16="http://schemas.microsoft.com/office/drawing/2014/main" id="{6CBABED2-0F7A-F0F7-1EFB-31D7255CE1FF}"/>
              </a:ext>
            </a:extLst>
          </p:cNvPr>
          <p:cNvCxnSpPr>
            <a:cxnSpLocks/>
            <a:endCxn id="135" idx="0"/>
          </p:cNvCxnSpPr>
          <p:nvPr/>
        </p:nvCxnSpPr>
        <p:spPr>
          <a:xfrm>
            <a:off x="2876837" y="5140800"/>
            <a:ext cx="4323" cy="22603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2 149">
            <a:extLst>
              <a:ext uri="{FF2B5EF4-FFF2-40B4-BE49-F238E27FC236}">
                <a16:creationId xmlns="" xmlns:a16="http://schemas.microsoft.com/office/drawing/2014/main" id="{BE88CF05-4751-1FFF-26C7-D38E92C1629B}"/>
              </a:ext>
            </a:extLst>
          </p:cNvPr>
          <p:cNvCxnSpPr>
            <a:cxnSpLocks/>
            <a:endCxn id="142" idx="0"/>
          </p:cNvCxnSpPr>
          <p:nvPr/>
        </p:nvCxnSpPr>
        <p:spPr>
          <a:xfrm>
            <a:off x="7403530" y="5128591"/>
            <a:ext cx="1" cy="25078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="" xmlns:a16="http://schemas.microsoft.com/office/drawing/2014/main" id="{4EC1284D-1AD3-B666-1E9C-09C4D4C0F477}"/>
              </a:ext>
            </a:extLst>
          </p:cNvPr>
          <p:cNvCxnSpPr>
            <a:cxnSpLocks/>
          </p:cNvCxnSpPr>
          <p:nvPr/>
        </p:nvCxnSpPr>
        <p:spPr>
          <a:xfrm flipH="1">
            <a:off x="1101495" y="5127940"/>
            <a:ext cx="6302035" cy="65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2 156">
            <a:extLst>
              <a:ext uri="{FF2B5EF4-FFF2-40B4-BE49-F238E27FC236}">
                <a16:creationId xmlns="" xmlns:a16="http://schemas.microsoft.com/office/drawing/2014/main" id="{A192EB0D-5C6C-C9DC-4010-449CDA02AB38}"/>
              </a:ext>
            </a:extLst>
          </p:cNvPr>
          <p:cNvCxnSpPr>
            <a:cxnSpLocks/>
            <a:stCxn id="129" idx="2"/>
          </p:cNvCxnSpPr>
          <p:nvPr/>
        </p:nvCxnSpPr>
        <p:spPr>
          <a:xfrm>
            <a:off x="1101495" y="4889700"/>
            <a:ext cx="0" cy="23824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6445</TotalTime>
  <Words>246</Words>
  <Application>Microsoft Macintosh PowerPoint</Application>
  <PresentationFormat>Personalizzato</PresentationFormat>
  <Paragraphs>33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301</cp:revision>
  <dcterms:created xsi:type="dcterms:W3CDTF">2018-02-23T18:35:34Z</dcterms:created>
  <dcterms:modified xsi:type="dcterms:W3CDTF">2024-05-20T14:33:01Z</dcterms:modified>
</cp:coreProperties>
</file>