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59" r:id="rId6"/>
    <p:sldId id="262" r:id="rId7"/>
    <p:sldId id="260" r:id="rId8"/>
    <p:sldId id="263" r:id="rId9"/>
    <p:sldId id="261" r:id="rId10"/>
    <p:sldId id="264"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6" d="100"/>
          <a:sy n="86" d="100"/>
        </p:scale>
        <p:origin x="65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E4694946-415B-4455-A90C-27386F944DDF}" type="datetimeFigureOut">
              <a:rPr lang="it-IT" smtClean="0"/>
              <a:t>10/01/2018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1298291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4694946-415B-4455-A90C-27386F944DDF}" type="datetimeFigureOut">
              <a:rPr lang="it-IT" smtClean="0"/>
              <a:t>10/01/2018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3129359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4694946-415B-4455-A90C-27386F944DDF}" type="datetimeFigureOut">
              <a:rPr lang="it-IT" smtClean="0"/>
              <a:t>10/01/2018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523501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4694946-415B-4455-A90C-27386F944DDF}" type="datetimeFigureOut">
              <a:rPr lang="it-IT" smtClean="0"/>
              <a:t>10/01/2018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2541821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E4694946-415B-4455-A90C-27386F944DDF}" type="datetimeFigureOut">
              <a:rPr lang="it-IT" smtClean="0"/>
              <a:t>10/01/2018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2089574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4694946-415B-4455-A90C-27386F944DDF}" type="datetimeFigureOut">
              <a:rPr lang="it-IT" smtClean="0"/>
              <a:t>10/01/2018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2584586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4694946-415B-4455-A90C-27386F944DDF}" type="datetimeFigureOut">
              <a:rPr lang="it-IT" smtClean="0"/>
              <a:t>10/01/2018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3234974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E4694946-415B-4455-A90C-27386F944DDF}" type="datetimeFigureOut">
              <a:rPr lang="it-IT" smtClean="0"/>
              <a:t>10/01/2018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418911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4694946-415B-4455-A90C-27386F944DDF}" type="datetimeFigureOut">
              <a:rPr lang="it-IT" smtClean="0"/>
              <a:t>10/01/2018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2549107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E4694946-415B-4455-A90C-27386F944DDF}" type="datetimeFigureOut">
              <a:rPr lang="it-IT" smtClean="0"/>
              <a:t>10/01/2018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210222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E4694946-415B-4455-A90C-27386F944DDF}" type="datetimeFigureOut">
              <a:rPr lang="it-IT" smtClean="0"/>
              <a:t>10/01/2018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8EE29B4-EF9B-474C-891F-E684183A3BB2}" type="slidenum">
              <a:rPr lang="it-IT" smtClean="0"/>
              <a:t>‹N›</a:t>
            </a:fld>
            <a:endParaRPr lang="it-IT"/>
          </a:p>
        </p:txBody>
      </p:sp>
    </p:spTree>
    <p:extLst>
      <p:ext uri="{BB962C8B-B14F-4D97-AF65-F5344CB8AC3E}">
        <p14:creationId xmlns:p14="http://schemas.microsoft.com/office/powerpoint/2010/main" val="113967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694946-415B-4455-A90C-27386F944DDF}" type="datetimeFigureOut">
              <a:rPr lang="it-IT" smtClean="0"/>
              <a:t>10/01/2018</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EE29B4-EF9B-474C-891F-E684183A3BB2}" type="slidenum">
              <a:rPr lang="it-IT" smtClean="0"/>
              <a:t>‹N›</a:t>
            </a:fld>
            <a:endParaRPr lang="it-IT"/>
          </a:p>
        </p:txBody>
      </p:sp>
    </p:spTree>
    <p:extLst>
      <p:ext uri="{BB962C8B-B14F-4D97-AF65-F5344CB8AC3E}">
        <p14:creationId xmlns:p14="http://schemas.microsoft.com/office/powerpoint/2010/main" val="979549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b="1" dirty="0"/>
              <a:t>Modi alternativi per produrre energia</a:t>
            </a:r>
            <a:endParaRPr lang="it-IT" dirty="0"/>
          </a:p>
        </p:txBody>
      </p:sp>
      <p:sp>
        <p:nvSpPr>
          <p:cNvPr id="3" name="Sottotitolo 2"/>
          <p:cNvSpPr>
            <a:spLocks noGrp="1"/>
          </p:cNvSpPr>
          <p:nvPr>
            <p:ph type="subTitle" idx="1"/>
          </p:nvPr>
        </p:nvSpPr>
        <p:spPr/>
        <p:txBody>
          <a:bodyPr/>
          <a:lstStyle/>
          <a:p>
            <a:endParaRPr lang="it-IT"/>
          </a:p>
        </p:txBody>
      </p:sp>
    </p:spTree>
    <p:extLst>
      <p:ext uri="{BB962C8B-B14F-4D97-AF65-F5344CB8AC3E}">
        <p14:creationId xmlns:p14="http://schemas.microsoft.com/office/powerpoint/2010/main" val="735780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dirty="0"/>
              <a:t>Inserisci immagine adatta</a:t>
            </a:r>
          </a:p>
        </p:txBody>
      </p:sp>
    </p:spTree>
    <p:extLst>
      <p:ext uri="{BB962C8B-B14F-4D97-AF65-F5344CB8AC3E}">
        <p14:creationId xmlns:p14="http://schemas.microsoft.com/office/powerpoint/2010/main" val="637522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INDICAZIONI OPERATIVE</a:t>
            </a:r>
          </a:p>
        </p:txBody>
      </p:sp>
      <p:sp>
        <p:nvSpPr>
          <p:cNvPr id="3" name="Segnaposto contenuto 2"/>
          <p:cNvSpPr>
            <a:spLocks noGrp="1"/>
          </p:cNvSpPr>
          <p:nvPr>
            <p:ph idx="1"/>
          </p:nvPr>
        </p:nvSpPr>
        <p:spPr/>
        <p:txBody>
          <a:bodyPr>
            <a:normAutofit fontScale="92500" lnSpcReduction="20000"/>
          </a:bodyPr>
          <a:lstStyle/>
          <a:p>
            <a:r>
              <a:rPr lang="it-IT" dirty="0"/>
              <a:t>Salva con nome: </a:t>
            </a:r>
            <a:r>
              <a:rPr lang="it-IT" b="1" dirty="0"/>
              <a:t>EnergiaAlternativa2</a:t>
            </a:r>
            <a:endParaRPr lang="it-IT" dirty="0"/>
          </a:p>
          <a:p>
            <a:r>
              <a:rPr lang="it-IT" dirty="0"/>
              <a:t>Scegli un tema e modifica le varianti predefinite (colore e carattere)</a:t>
            </a:r>
          </a:p>
          <a:p>
            <a:r>
              <a:rPr lang="it-IT" dirty="0"/>
              <a:t>Ricerca con un motore di ricerca le immagini adatte per ogni diapositiva e salva le immagini con nome in una nuova cartella: </a:t>
            </a:r>
            <a:r>
              <a:rPr lang="it-IT" b="1" dirty="0"/>
              <a:t>Progetto EnergiaAlternativa2</a:t>
            </a:r>
            <a:endParaRPr lang="it-IT" dirty="0"/>
          </a:p>
          <a:p>
            <a:r>
              <a:rPr lang="it-IT" dirty="0"/>
              <a:t>Inserisci le immagini nelle slide, dove indicato</a:t>
            </a:r>
          </a:p>
          <a:p>
            <a:r>
              <a:rPr lang="it-IT" dirty="0"/>
              <a:t>Imposta una transizione diversa per ogni diapositiva</a:t>
            </a:r>
          </a:p>
          <a:p>
            <a:r>
              <a:rPr lang="it-IT" dirty="0"/>
              <a:t>Imposta le animazioni al testo e alle immagini variando la velocità di visualizzazione</a:t>
            </a:r>
          </a:p>
          <a:p>
            <a:r>
              <a:rPr lang="it-IT" dirty="0"/>
              <a:t>Visualizza la presentazione</a:t>
            </a:r>
          </a:p>
          <a:p>
            <a:r>
              <a:rPr lang="it-IT" dirty="0"/>
              <a:t>Imposta la presentazione continua a </a:t>
            </a:r>
            <a:r>
              <a:rPr lang="it-IT"/>
              <a:t>schermo intero</a:t>
            </a:r>
            <a:endParaRPr lang="it-IT" dirty="0"/>
          </a:p>
        </p:txBody>
      </p:sp>
    </p:spTree>
    <p:extLst>
      <p:ext uri="{BB962C8B-B14F-4D97-AF65-F5344CB8AC3E}">
        <p14:creationId xmlns:p14="http://schemas.microsoft.com/office/powerpoint/2010/main" val="264313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heel(1)">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heel(1)">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heel(1)">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effectLst/>
              </a:rPr>
              <a:t>VENTO SOLARE</a:t>
            </a:r>
            <a:endParaRPr lang="it-IT" dirty="0"/>
          </a:p>
        </p:txBody>
      </p:sp>
      <p:sp>
        <p:nvSpPr>
          <p:cNvPr id="3" name="Segnaposto contenuto 2"/>
          <p:cNvSpPr>
            <a:spLocks noGrp="1"/>
          </p:cNvSpPr>
          <p:nvPr>
            <p:ph idx="1"/>
          </p:nvPr>
        </p:nvSpPr>
        <p:spPr/>
        <p:txBody>
          <a:bodyPr>
            <a:normAutofit/>
          </a:bodyPr>
          <a:lstStyle/>
          <a:p>
            <a:r>
              <a:rPr lang="it-IT" dirty="0">
                <a:effectLst/>
              </a:rPr>
              <a:t>L’energia prodotta dal flusso di particelle polarizzate emesso dal Sole potrebbe essere sfruttata sulla Terra: ma come catturarla? I fisici Brooks </a:t>
            </a:r>
            <a:r>
              <a:rPr lang="it-IT" dirty="0" err="1">
                <a:effectLst/>
              </a:rPr>
              <a:t>Harrop</a:t>
            </a:r>
            <a:r>
              <a:rPr lang="it-IT" dirty="0">
                <a:effectLst/>
              </a:rPr>
              <a:t> (Washington State </a:t>
            </a:r>
            <a:r>
              <a:rPr lang="it-IT" dirty="0" err="1">
                <a:effectLst/>
              </a:rPr>
              <a:t>University</a:t>
            </a:r>
            <a:r>
              <a:rPr lang="it-IT" dirty="0">
                <a:effectLst/>
              </a:rPr>
              <a:t>) e </a:t>
            </a:r>
            <a:r>
              <a:rPr lang="it-IT" dirty="0" err="1">
                <a:effectLst/>
              </a:rPr>
              <a:t>Dirk</a:t>
            </a:r>
            <a:r>
              <a:rPr lang="it-IT" dirty="0">
                <a:effectLst/>
              </a:rPr>
              <a:t> </a:t>
            </a:r>
            <a:r>
              <a:rPr lang="it-IT" dirty="0" err="1">
                <a:effectLst/>
              </a:rPr>
              <a:t>Schulze-Makuch</a:t>
            </a:r>
            <a:r>
              <a:rPr lang="it-IT" dirty="0">
                <a:effectLst/>
              </a:rPr>
              <a:t> (Washington </a:t>
            </a:r>
            <a:r>
              <a:rPr lang="it-IT" dirty="0" err="1">
                <a:effectLst/>
              </a:rPr>
              <a:t>State’s</a:t>
            </a:r>
            <a:r>
              <a:rPr lang="it-IT" dirty="0">
                <a:effectLst/>
              </a:rPr>
              <a:t> School of Earth and </a:t>
            </a:r>
            <a:r>
              <a:rPr lang="it-IT" dirty="0" err="1">
                <a:effectLst/>
              </a:rPr>
              <a:t>Environmental</a:t>
            </a:r>
            <a:r>
              <a:rPr lang="it-IT" dirty="0">
                <a:effectLst/>
              </a:rPr>
              <a:t> Science) propongono di utilizzare un satellite per andare a caccia di elettroni: l’oggetto orbitante dovrebbe essere dotato di un lungo cavo di rame che, caricato elettricamente, produrrebbe un campo magnetico in grado di catturare il flusso del vento solare. L’energia verrebbe poi spedita sulla Terra tramite un laser a infrarossi. </a:t>
            </a:r>
            <a:endParaRPr lang="it-IT" dirty="0"/>
          </a:p>
        </p:txBody>
      </p:sp>
    </p:spTree>
    <p:extLst>
      <p:ext uri="{BB962C8B-B14F-4D97-AF65-F5344CB8AC3E}">
        <p14:creationId xmlns:p14="http://schemas.microsoft.com/office/powerpoint/2010/main" val="2263674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dirty="0"/>
              <a:t>Inserisci immagine adatta</a:t>
            </a:r>
          </a:p>
        </p:txBody>
      </p:sp>
    </p:spTree>
    <p:extLst>
      <p:ext uri="{BB962C8B-B14F-4D97-AF65-F5344CB8AC3E}">
        <p14:creationId xmlns:p14="http://schemas.microsoft.com/office/powerpoint/2010/main" val="262357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effectLst/>
              </a:rPr>
              <a:t>LAGHI “ESPLOSIVI”</a:t>
            </a:r>
            <a:endParaRPr lang="it-IT" dirty="0"/>
          </a:p>
        </p:txBody>
      </p:sp>
      <p:sp>
        <p:nvSpPr>
          <p:cNvPr id="3" name="Segnaposto contenuto 2"/>
          <p:cNvSpPr>
            <a:spLocks noGrp="1"/>
          </p:cNvSpPr>
          <p:nvPr>
            <p:ph idx="1"/>
          </p:nvPr>
        </p:nvSpPr>
        <p:spPr/>
        <p:txBody>
          <a:bodyPr/>
          <a:lstStyle/>
          <a:p>
            <a:r>
              <a:rPr lang="it-IT" dirty="0">
                <a:effectLst/>
              </a:rPr>
              <a:t>Il metano e l’anidride carbonica presenti nelle profondità di alcuni laghi come il lago </a:t>
            </a:r>
            <a:r>
              <a:rPr lang="it-IT" dirty="0" err="1">
                <a:effectLst/>
              </a:rPr>
              <a:t>Nyos</a:t>
            </a:r>
            <a:r>
              <a:rPr lang="it-IT" dirty="0">
                <a:effectLst/>
              </a:rPr>
              <a:t> in Camerun o il lago </a:t>
            </a:r>
            <a:r>
              <a:rPr lang="it-IT" dirty="0" err="1">
                <a:effectLst/>
              </a:rPr>
              <a:t>Kivu</a:t>
            </a:r>
            <a:r>
              <a:rPr lang="it-IT" dirty="0">
                <a:effectLst/>
              </a:rPr>
              <a:t> in Ruanda, se sprigionati in superficie, produrrebbero ingenti quantità di energia, letali per le persone che vivono nelle vicinanze. Ma se mantenute in profondità e sfruttate correttamente, quelle riserve di gas possono generare energia in grandi quantità. Il governo </a:t>
            </a:r>
            <a:r>
              <a:rPr lang="it-IT">
                <a:effectLst/>
              </a:rPr>
              <a:t>del Ruanda </a:t>
            </a:r>
            <a:r>
              <a:rPr lang="it-IT" dirty="0">
                <a:effectLst/>
              </a:rPr>
              <a:t>ha costruito una centrale elettrica da 3,6 MW (foto) che preleva i gas direttamente dal lago.</a:t>
            </a:r>
            <a:endParaRPr lang="it-IT" dirty="0"/>
          </a:p>
        </p:txBody>
      </p:sp>
    </p:spTree>
    <p:extLst>
      <p:ext uri="{BB962C8B-B14F-4D97-AF65-F5344CB8AC3E}">
        <p14:creationId xmlns:p14="http://schemas.microsoft.com/office/powerpoint/2010/main" val="490303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dirty="0"/>
              <a:t>Inserisci immagine adatta</a:t>
            </a:r>
          </a:p>
        </p:txBody>
      </p:sp>
    </p:spTree>
    <p:extLst>
      <p:ext uri="{BB962C8B-B14F-4D97-AF65-F5344CB8AC3E}">
        <p14:creationId xmlns:p14="http://schemas.microsoft.com/office/powerpoint/2010/main" val="2884950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effectLst/>
              </a:rPr>
              <a:t>VIBRAZIONI</a:t>
            </a:r>
            <a:endParaRPr lang="it-IT" dirty="0"/>
          </a:p>
        </p:txBody>
      </p:sp>
      <p:sp>
        <p:nvSpPr>
          <p:cNvPr id="3" name="Segnaposto contenuto 2"/>
          <p:cNvSpPr>
            <a:spLocks noGrp="1"/>
          </p:cNvSpPr>
          <p:nvPr>
            <p:ph idx="1"/>
          </p:nvPr>
        </p:nvSpPr>
        <p:spPr/>
        <p:txBody>
          <a:bodyPr/>
          <a:lstStyle/>
          <a:p>
            <a:r>
              <a:rPr lang="it-IT" dirty="0">
                <a:effectLst/>
              </a:rPr>
              <a:t>Le vibrazioni prodotte dalle persone che ballano in discoteca o che camminano su una superficie possono essere convertite in energia, se catturate da materiali piezoelettrici. Questi infatti producono una differenza di potenziale che genera elettricità se sottoposti a un particolare stress, in questo caso l’urto dei piedi sul pavimento. Il Club Watt di Rotterdam (Olanda), una discoteca, ha deciso di sfruttare questa tecnologia e di utilizzare i passi di danza dei suoi clienti per alimentare le luci del locale durante la serata.</a:t>
            </a:r>
            <a:endParaRPr lang="it-IT" dirty="0"/>
          </a:p>
        </p:txBody>
      </p:sp>
    </p:spTree>
    <p:extLst>
      <p:ext uri="{BB962C8B-B14F-4D97-AF65-F5344CB8AC3E}">
        <p14:creationId xmlns:p14="http://schemas.microsoft.com/office/powerpoint/2010/main" val="109072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dirty="0"/>
              <a:t>Inserisci immagine adatta</a:t>
            </a:r>
          </a:p>
        </p:txBody>
      </p:sp>
    </p:spTree>
    <p:extLst>
      <p:ext uri="{BB962C8B-B14F-4D97-AF65-F5344CB8AC3E}">
        <p14:creationId xmlns:p14="http://schemas.microsoft.com/office/powerpoint/2010/main" val="2368760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effectLst/>
              </a:rPr>
              <a:t>MEDUSE</a:t>
            </a:r>
            <a:endParaRPr lang="it-IT" dirty="0"/>
          </a:p>
        </p:txBody>
      </p:sp>
      <p:sp>
        <p:nvSpPr>
          <p:cNvPr id="3" name="Segnaposto contenuto 2"/>
          <p:cNvSpPr>
            <a:spLocks noGrp="1"/>
          </p:cNvSpPr>
          <p:nvPr>
            <p:ph idx="1"/>
          </p:nvPr>
        </p:nvSpPr>
        <p:spPr/>
        <p:txBody>
          <a:bodyPr/>
          <a:lstStyle/>
          <a:p>
            <a:r>
              <a:rPr lang="it-IT" dirty="0">
                <a:effectLst/>
              </a:rPr>
              <a:t> Anche le meduse possono tornare utili per produrre energia: il bagliore luminoso che emettono è prodotto da una proteina verde fluorescente (GFP) che, se applicata su elettrodi di alluminio ed esposta a raggi di luce ultravioletta, rilascia elettroni. La ricerca è stata condotta da un team di chimici della </a:t>
            </a:r>
            <a:r>
              <a:rPr lang="it-IT" dirty="0" err="1">
                <a:effectLst/>
              </a:rPr>
              <a:t>Chalmers</a:t>
            </a:r>
            <a:r>
              <a:rPr lang="it-IT" dirty="0">
                <a:effectLst/>
              </a:rPr>
              <a:t> </a:t>
            </a:r>
            <a:r>
              <a:rPr lang="it-IT" dirty="0" err="1">
                <a:effectLst/>
              </a:rPr>
              <a:t>University</a:t>
            </a:r>
            <a:r>
              <a:rPr lang="it-IT" dirty="0">
                <a:effectLst/>
              </a:rPr>
              <a:t> of Technology di Göteborg, in Svezia: le celle a combustibile biologico prodotto dalla proteina GFP potranno essere utilizzate per alimentare nano dispositivi medici.</a:t>
            </a:r>
            <a:endParaRPr lang="it-IT" dirty="0"/>
          </a:p>
        </p:txBody>
      </p:sp>
    </p:spTree>
    <p:extLst>
      <p:ext uri="{BB962C8B-B14F-4D97-AF65-F5344CB8AC3E}">
        <p14:creationId xmlns:p14="http://schemas.microsoft.com/office/powerpoint/2010/main" val="47798551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465</Words>
  <Application>Microsoft Office PowerPoint</Application>
  <PresentationFormat>Widescreen</PresentationFormat>
  <Paragraphs>22</Paragraphs>
  <Slides>10</Slides>
  <Notes>0</Notes>
  <HiddenSlides>1</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10</vt:i4>
      </vt:variant>
    </vt:vector>
  </HeadingPairs>
  <TitlesOfParts>
    <vt:vector size="14" baseType="lpstr">
      <vt:lpstr>Arial</vt:lpstr>
      <vt:lpstr>Calibri</vt:lpstr>
      <vt:lpstr>Calibri Light</vt:lpstr>
      <vt:lpstr>Tema di Office</vt:lpstr>
      <vt:lpstr>Modi alternativi per produrre energia</vt:lpstr>
      <vt:lpstr>INDICAZIONI OPERATIVE</vt:lpstr>
      <vt:lpstr>VENTO SOLARE</vt:lpstr>
      <vt:lpstr>Presentazione standard di PowerPoint</vt:lpstr>
      <vt:lpstr>LAGHI “ESPLOSIVI”</vt:lpstr>
      <vt:lpstr>Presentazione standard di PowerPoint</vt:lpstr>
      <vt:lpstr>VIBRAZIONI</vt:lpstr>
      <vt:lpstr>Presentazione standard di PowerPoint</vt:lpstr>
      <vt:lpstr>MEDUSE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prodotti che usiamo, nati con uno scopo diverso</dc:title>
  <dc:creator>PC</dc:creator>
  <cp:lastModifiedBy>Maria Ottaviani</cp:lastModifiedBy>
  <cp:revision>9</cp:revision>
  <dcterms:created xsi:type="dcterms:W3CDTF">2016-12-20T16:01:48Z</dcterms:created>
  <dcterms:modified xsi:type="dcterms:W3CDTF">2018-01-10T19:58:07Z</dcterms:modified>
</cp:coreProperties>
</file>